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24" autoAdjust="0"/>
  </p:normalViewPr>
  <p:slideViewPr>
    <p:cSldViewPr snapToObjects="1">
      <p:cViewPr varScale="1">
        <p:scale>
          <a:sx n="86" d="100"/>
          <a:sy n="86" d="100"/>
        </p:scale>
        <p:origin x="-17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AD8D91A-A2EE-4B54-B3C6-F6C67903BA9C}" type="datetime1">
              <a:rPr lang="en-US" smtClean="0"/>
              <a:pPr/>
              <a:t>1/15/13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Observations </a:t>
            </a:r>
            <a:r>
              <a:rPr lang="en-US" dirty="0" err="1" smtClean="0"/>
              <a:t>vs</a:t>
            </a:r>
            <a:r>
              <a:rPr lang="en-US" dirty="0" smtClean="0"/>
              <a:t> Inferences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en-US" dirty="0" smtClean="0"/>
              <a:t>1. </a:t>
            </a:r>
            <a:r>
              <a:rPr lang="en-US" b="1" dirty="0" smtClean="0">
                <a:solidFill>
                  <a:srgbClr val="FF0000"/>
                </a:solidFill>
              </a:rPr>
              <a:t>Observation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what one </a:t>
            </a:r>
            <a:r>
              <a:rPr lang="en-US" dirty="0" smtClean="0"/>
              <a:t>sees, </a:t>
            </a:r>
            <a:r>
              <a:rPr lang="en-US" b="1" dirty="0" smtClean="0">
                <a:solidFill>
                  <a:srgbClr val="000000"/>
                </a:solidFill>
              </a:rPr>
              <a:t>inference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is an assumption of what one has seen.</a:t>
            </a:r>
          </a:p>
          <a:p>
            <a:pPr lvl="0">
              <a:buNone/>
            </a:pPr>
            <a:r>
              <a:rPr lang="en-US" dirty="0" smtClean="0"/>
              <a:t>2. </a:t>
            </a:r>
            <a:r>
              <a:rPr lang="en-US" b="1" dirty="0" smtClean="0">
                <a:solidFill>
                  <a:srgbClr val="FF0000"/>
                </a:solidFill>
              </a:rPr>
              <a:t>Observation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can be said to be a factual description, </a:t>
            </a:r>
            <a:r>
              <a:rPr lang="en-US" b="1" dirty="0" smtClean="0"/>
              <a:t>inference</a:t>
            </a:r>
            <a:r>
              <a:rPr lang="en-US" dirty="0" smtClean="0"/>
              <a:t> is an explanation to the collected data.</a:t>
            </a:r>
          </a:p>
          <a:p>
            <a:pPr lvl="0">
              <a:buNone/>
            </a:pPr>
            <a:r>
              <a:rPr lang="en-US" dirty="0" smtClean="0"/>
              <a:t>3. </a:t>
            </a:r>
            <a:r>
              <a:rPr lang="en-US" b="1" dirty="0" smtClean="0">
                <a:solidFill>
                  <a:srgbClr val="FF0000"/>
                </a:solidFill>
              </a:rPr>
              <a:t>Observation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can be termed as a close watch of the world around you through the senses. </a:t>
            </a:r>
            <a:r>
              <a:rPr lang="en-US" b="1" dirty="0" smtClean="0"/>
              <a:t>Inference</a:t>
            </a:r>
            <a:r>
              <a:rPr lang="en-US" dirty="0" smtClean="0"/>
              <a:t> can be termed as an interpretation of facts that has been observed.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4. </a:t>
            </a:r>
            <a:r>
              <a:rPr lang="en-US" b="1" dirty="0" smtClean="0">
                <a:solidFill>
                  <a:srgbClr val="FF0000"/>
                </a:solidFill>
              </a:rPr>
              <a:t>Inference</a:t>
            </a:r>
            <a:r>
              <a:rPr lang="en-US" dirty="0" smtClean="0"/>
              <a:t> is an assumption made from </a:t>
            </a:r>
            <a:r>
              <a:rPr lang="en-US" b="1" i="1" dirty="0" smtClean="0"/>
              <a:t>observation</a:t>
            </a:r>
            <a:r>
              <a:rPr lang="en-US" dirty="0" smtClean="0"/>
              <a:t>.</a:t>
            </a:r>
          </a:p>
          <a:p>
            <a:pPr lvl="0">
              <a:buNone/>
            </a:pPr>
            <a:r>
              <a:rPr lang="en-US" dirty="0" smtClean="0"/>
              <a:t>5. Without </a:t>
            </a:r>
            <a:r>
              <a:rPr lang="en-US" b="1" i="1" dirty="0" smtClean="0"/>
              <a:t>observation</a:t>
            </a:r>
            <a:r>
              <a:rPr lang="en-US" dirty="0" smtClean="0"/>
              <a:t>, there is no </a:t>
            </a:r>
            <a:r>
              <a:rPr lang="en-US" b="1" dirty="0" smtClean="0">
                <a:solidFill>
                  <a:srgbClr val="FF0000"/>
                </a:solidFill>
              </a:rPr>
              <a:t>inference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after </a:t>
            </a:r>
            <a:r>
              <a:rPr lang="en-US" b="1" i="1" dirty="0" smtClean="0"/>
              <a:t>observation</a:t>
            </a:r>
            <a:r>
              <a:rPr lang="en-US" dirty="0" smtClean="0"/>
              <a:t>, there should be some </a:t>
            </a:r>
            <a:r>
              <a:rPr lang="en-US" b="1" dirty="0" smtClean="0">
                <a:solidFill>
                  <a:srgbClr val="FF0000"/>
                </a:solidFill>
              </a:rPr>
              <a:t>inference</a:t>
            </a:r>
            <a:r>
              <a:rPr lang="en-US" dirty="0" smtClean="0"/>
              <a:t>.</a:t>
            </a:r>
          </a:p>
          <a:p>
            <a:pPr lvl="0">
              <a:buNone/>
            </a:pPr>
            <a:r>
              <a:rPr lang="en-US" dirty="0" smtClean="0"/>
              <a:t>6. </a:t>
            </a:r>
            <a:r>
              <a:rPr lang="en-US" b="1" i="1" dirty="0" smtClean="0"/>
              <a:t>Observation</a:t>
            </a:r>
            <a:r>
              <a:rPr lang="en-US" dirty="0" smtClean="0"/>
              <a:t> can be </a:t>
            </a:r>
            <a:r>
              <a:rPr lang="en-US" dirty="0" smtClean="0"/>
              <a:t>referred to as </a:t>
            </a:r>
            <a:r>
              <a:rPr lang="en-US" dirty="0" smtClean="0"/>
              <a:t>the process of gathering data and </a:t>
            </a:r>
            <a:r>
              <a:rPr lang="en-US" b="1" dirty="0" smtClean="0">
                <a:solidFill>
                  <a:srgbClr val="FF0000"/>
                </a:solidFill>
              </a:rPr>
              <a:t>inference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can be said to be a process of making decisions about the gathered data.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r="45894" b="71356"/>
          <a:stretch>
            <a:fillRect/>
          </a:stretch>
        </p:blipFill>
        <p:spPr>
          <a:xfrm>
            <a:off x="533399" y="457200"/>
            <a:ext cx="4030135" cy="21336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2819400"/>
          <a:ext cx="8229600" cy="3352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114800"/>
                <a:gridCol w="4114800"/>
              </a:tblGrid>
              <a:tr h="6270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INFERENCES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79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52514" b="64990"/>
          <a:stretch>
            <a:fillRect/>
          </a:stretch>
        </p:blipFill>
        <p:spPr>
          <a:xfrm>
            <a:off x="609600" y="505975"/>
            <a:ext cx="3086516" cy="227558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819400"/>
          <a:ext cx="8229600" cy="3352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114800"/>
                <a:gridCol w="4114800"/>
              </a:tblGrid>
              <a:tr h="6270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INFERENCES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79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28644" r="42712" b="34755"/>
          <a:stretch>
            <a:fillRect/>
          </a:stretch>
        </p:blipFill>
        <p:spPr>
          <a:xfrm>
            <a:off x="493592" y="381000"/>
            <a:ext cx="3578087" cy="22860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819400"/>
          <a:ext cx="8229600" cy="3352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114800"/>
                <a:gridCol w="4114800"/>
              </a:tblGrid>
              <a:tr h="6270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INFERENCES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79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55697" t="30236" b="33163"/>
          <a:stretch>
            <a:fillRect/>
          </a:stretch>
        </p:blipFill>
        <p:spPr>
          <a:xfrm>
            <a:off x="685800" y="457200"/>
            <a:ext cx="2768603" cy="228728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819400"/>
          <a:ext cx="8229600" cy="3352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114800"/>
                <a:gridCol w="4114800"/>
              </a:tblGrid>
              <a:tr h="6270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INFERENCES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79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62062" r="45894"/>
          <a:stretch>
            <a:fillRect/>
          </a:stretch>
        </p:blipFill>
        <p:spPr>
          <a:xfrm>
            <a:off x="609600" y="381000"/>
            <a:ext cx="3477584" cy="24384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819400"/>
          <a:ext cx="8229600" cy="3352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114800"/>
                <a:gridCol w="4114800"/>
              </a:tblGrid>
              <a:tr h="6270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INFERENCES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79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116</TotalTime>
  <Words>146</Words>
  <Application>Microsoft Macintosh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Observations vs Inferences</vt:lpstr>
      <vt:lpstr>Observations</vt:lpstr>
      <vt:lpstr>Inferences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</dc:title>
  <dc:creator>Denice Fogel</dc:creator>
  <cp:lastModifiedBy>Denice Fogel User</cp:lastModifiedBy>
  <cp:revision>26</cp:revision>
  <dcterms:created xsi:type="dcterms:W3CDTF">2012-08-26T21:55:13Z</dcterms:created>
  <dcterms:modified xsi:type="dcterms:W3CDTF">2013-01-16T02:12:47Z</dcterms:modified>
</cp:coreProperties>
</file>